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1" r:id="rId2"/>
    <p:sldId id="270" r:id="rId3"/>
    <p:sldId id="272" r:id="rId4"/>
    <p:sldId id="271" r:id="rId5"/>
    <p:sldId id="267" r:id="rId6"/>
    <p:sldId id="274" r:id="rId7"/>
    <p:sldId id="27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43" autoAdjust="0"/>
    <p:restoredTop sz="95588" autoAdjust="0"/>
  </p:normalViewPr>
  <p:slideViewPr>
    <p:cSldViewPr snapToGrid="0" showGuides="1">
      <p:cViewPr varScale="1">
        <p:scale>
          <a:sx n="64" d="100"/>
          <a:sy n="64" d="100"/>
        </p:scale>
        <p:origin x="192" y="80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04/09/2020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04.09.2020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2020/08/30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13B69DD-A7E0-1246-96AE-EAAF6465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Undervisere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53F187-8F34-3D4B-B219-19BFAA6780FE}"/>
              </a:ext>
            </a:extLst>
          </p:cNvPr>
          <p:cNvSpPr txBox="1"/>
          <p:nvPr/>
        </p:nvSpPr>
        <p:spPr>
          <a:xfrm>
            <a:off x="4816528" y="4128346"/>
            <a:ext cx="163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Ken </a:t>
            </a:r>
            <a:r>
              <a:rPr lang="en-GB" dirty="0" err="1"/>
              <a:t>Friis</a:t>
            </a:r>
            <a:r>
              <a:rPr lang="en-GB" dirty="0"/>
              <a:t> Larsen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DBBE4D-FE8B-1B4A-A119-E01541C8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752" y="1939935"/>
            <a:ext cx="2188411" cy="2188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1BBE0F-E953-EE45-B0AD-6BE249A1C86F}"/>
              </a:ext>
            </a:extLst>
          </p:cNvPr>
          <p:cNvSpPr txBox="1"/>
          <p:nvPr/>
        </p:nvSpPr>
        <p:spPr>
          <a:xfrm>
            <a:off x="7816402" y="4128346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Martin </a:t>
            </a:r>
            <a:r>
              <a:rPr lang="en-GB" dirty="0" err="1"/>
              <a:t>Elsman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8CC729-F71F-364F-85DD-AAE8AA83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25" y="1970503"/>
            <a:ext cx="2188411" cy="2188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D13609-4578-B34F-A10D-5A106264881D}"/>
              </a:ext>
            </a:extLst>
          </p:cNvPr>
          <p:cNvSpPr txBox="1"/>
          <p:nvPr/>
        </p:nvSpPr>
        <p:spPr>
          <a:xfrm>
            <a:off x="1715279" y="412834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Jon Sporring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DFF37-5BA9-2A4C-B0D1-9A8B83D1E871}"/>
              </a:ext>
            </a:extLst>
          </p:cNvPr>
          <p:cNvSpPr txBox="1"/>
          <p:nvPr/>
        </p:nvSpPr>
        <p:spPr>
          <a:xfrm>
            <a:off x="4816528" y="4497678"/>
            <a:ext cx="227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Programmeringssprog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89688-5FC6-1A4C-8BDE-CFF9239D4B0C}"/>
              </a:ext>
            </a:extLst>
          </p:cNvPr>
          <p:cNvSpPr txBox="1"/>
          <p:nvPr/>
        </p:nvSpPr>
        <p:spPr>
          <a:xfrm>
            <a:off x="7816402" y="4497678"/>
            <a:ext cx="28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Programmeringssprog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7A45B-1CB1-C141-A876-F79015EBC45C}"/>
              </a:ext>
            </a:extLst>
          </p:cNvPr>
          <p:cNvSpPr txBox="1"/>
          <p:nvPr/>
        </p:nvSpPr>
        <p:spPr>
          <a:xfrm>
            <a:off x="1715279" y="449767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Billedbehandling</a:t>
            </a:r>
          </a:p>
        </p:txBody>
      </p: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6787E7FE-01E5-B949-9993-7AF669F50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970503"/>
            <a:ext cx="2188410" cy="218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9BE5-DD3A-B148-A22D-B9EEA2D0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Kursets</a:t>
            </a:r>
            <a:r>
              <a:rPr lang="en-US" dirty="0"/>
              <a:t> </a:t>
            </a:r>
            <a:r>
              <a:rPr lang="en-US" dirty="0" err="1"/>
              <a:t>formål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651CD9-A6F0-754C-960E-DD43B565B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3011" y="1411941"/>
            <a:ext cx="8985342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At lære at programmere på 4 forskellige måder:</a:t>
            </a:r>
          </a:p>
          <a:p>
            <a:r>
              <a:rPr lang="da-DK" dirty="0"/>
              <a:t>Imperativt</a:t>
            </a:r>
          </a:p>
          <a:p>
            <a:r>
              <a:rPr lang="da-DK" dirty="0"/>
              <a:t>Funktionelt</a:t>
            </a:r>
          </a:p>
          <a:p>
            <a:r>
              <a:rPr lang="da-DK" dirty="0"/>
              <a:t>Objektorienteret</a:t>
            </a:r>
          </a:p>
          <a:p>
            <a:r>
              <a:rPr lang="da-DK" dirty="0"/>
              <a:t>Eventstyret</a:t>
            </a:r>
          </a:p>
          <a:p>
            <a:pPr marL="0" indent="0">
              <a:buNone/>
            </a:pPr>
            <a:r>
              <a:rPr lang="da-DK" dirty="0"/>
              <a:t>Til det formål bruger vi:</a:t>
            </a:r>
          </a:p>
          <a:p>
            <a:r>
              <a:rPr lang="da-DK" dirty="0"/>
              <a:t>Scratch</a:t>
            </a:r>
          </a:p>
          <a:p>
            <a:r>
              <a:rPr lang="da-DK" dirty="0" err="1"/>
              <a:t>LaTeX</a:t>
            </a:r>
            <a:endParaRPr lang="da-DK" dirty="0"/>
          </a:p>
          <a:p>
            <a:r>
              <a:rPr lang="da-DK" dirty="0"/>
              <a:t>F#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12D0-CF5B-2B4C-AD8A-570FD256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Absalon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A9A65D-BD2F-4F4D-BE49-9E580C8D77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4DC67B-2668-9847-9585-0C6AE9891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8E28A5-79B7-CD41-A79E-0C6D4F183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782" y="245327"/>
            <a:ext cx="9097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5C3D6F4A-EF19-4207-9352-00A502E06581}" type="datetime1">
              <a:rPr lang="en-GB" smtClean="0"/>
              <a:pPr>
                <a:spcAft>
                  <a:spcPts val="600"/>
                </a:spcAft>
              </a:pPr>
              <a:t>04/09/2020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865D9B-AF58-4145-87B7-8CEFB9C40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670049"/>
              </p:ext>
            </p:extLst>
          </p:nvPr>
        </p:nvGraphicFramePr>
        <p:xfrm>
          <a:off x="1126271" y="696388"/>
          <a:ext cx="10348333" cy="6133709"/>
        </p:xfrm>
        <a:graphic>
          <a:graphicData uri="http://schemas.openxmlformats.org/drawingml/2006/table">
            <a:tbl>
              <a:tblPr/>
              <a:tblGrid>
                <a:gridCol w="1148473">
                  <a:extLst>
                    <a:ext uri="{9D8B030D-6E8A-4147-A177-3AD203B41FA5}">
                      <a16:colId xmlns:a16="http://schemas.microsoft.com/office/drawing/2014/main" val="159547662"/>
                    </a:ext>
                  </a:extLst>
                </a:gridCol>
                <a:gridCol w="1148473">
                  <a:extLst>
                    <a:ext uri="{9D8B030D-6E8A-4147-A177-3AD203B41FA5}">
                      <a16:colId xmlns:a16="http://schemas.microsoft.com/office/drawing/2014/main" val="1345043298"/>
                    </a:ext>
                  </a:extLst>
                </a:gridCol>
                <a:gridCol w="1206870">
                  <a:extLst>
                    <a:ext uri="{9D8B030D-6E8A-4147-A177-3AD203B41FA5}">
                      <a16:colId xmlns:a16="http://schemas.microsoft.com/office/drawing/2014/main" val="3268766136"/>
                    </a:ext>
                  </a:extLst>
                </a:gridCol>
                <a:gridCol w="1206870">
                  <a:extLst>
                    <a:ext uri="{9D8B030D-6E8A-4147-A177-3AD203B41FA5}">
                      <a16:colId xmlns:a16="http://schemas.microsoft.com/office/drawing/2014/main" val="1171754039"/>
                    </a:ext>
                  </a:extLst>
                </a:gridCol>
                <a:gridCol w="1306425">
                  <a:extLst>
                    <a:ext uri="{9D8B030D-6E8A-4147-A177-3AD203B41FA5}">
                      <a16:colId xmlns:a16="http://schemas.microsoft.com/office/drawing/2014/main" val="4250312166"/>
                    </a:ext>
                  </a:extLst>
                </a:gridCol>
                <a:gridCol w="2165611">
                  <a:extLst>
                    <a:ext uri="{9D8B030D-6E8A-4147-A177-3AD203B41FA5}">
                      <a16:colId xmlns:a16="http://schemas.microsoft.com/office/drawing/2014/main" val="3543865088"/>
                    </a:ext>
                  </a:extLst>
                </a:gridCol>
                <a:gridCol w="2165611">
                  <a:extLst>
                    <a:ext uri="{9D8B030D-6E8A-4147-A177-3AD203B41FA5}">
                      <a16:colId xmlns:a16="http://schemas.microsoft.com/office/drawing/2014/main" val="4079624501"/>
                    </a:ext>
                  </a:extLst>
                </a:gridCol>
              </a:tblGrid>
              <a:tr h="380827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Tirsdag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lige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uge</a:t>
                      </a:r>
                      <a:endParaRPr lang="en-GB" sz="1100" dirty="0">
                        <a:effectLst/>
                      </a:endParaRP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Tirsdag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ulige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uge</a:t>
                      </a:r>
                      <a:endParaRPr lang="en-GB" sz="1100" dirty="0">
                        <a:effectLst/>
                      </a:endParaRP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Torsdag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lige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uge</a:t>
                      </a:r>
                      <a:endParaRPr lang="en-GB" sz="1100" dirty="0">
                        <a:effectLst/>
                      </a:endParaRP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Torsdag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ulige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uge</a:t>
                      </a:r>
                      <a:endParaRPr lang="en-GB" sz="1100" dirty="0">
                        <a:effectLst/>
                      </a:endParaRP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Instruktor</a:t>
                      </a:r>
                      <a:endParaRPr lang="en-GB" sz="1100" dirty="0">
                        <a:effectLst/>
                      </a:endParaRP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Mentor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01812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Emillie Anne Burkal Hansen, wrf242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Ronnie Andersen, nqm290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08935"/>
                  </a:ext>
                </a:extLst>
              </a:tr>
              <a:tr h="318306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Mikkel Brock Reiter Sørensen, vhk871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Marius </a:t>
                      </a:r>
                      <a:r>
                        <a:rPr lang="en-GB" sz="1100" dirty="0" err="1">
                          <a:effectLst/>
                        </a:rPr>
                        <a:t>Prehn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Ottosen</a:t>
                      </a:r>
                      <a:r>
                        <a:rPr lang="en-GB" sz="1100" dirty="0">
                          <a:effectLst/>
                        </a:rPr>
                        <a:t>, dnr385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51810"/>
                  </a:ext>
                </a:extLst>
              </a:tr>
              <a:tr h="318306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3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Kasper Weihe, pxh755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Noah Maddox Shehadeh </a:t>
                      </a:r>
                      <a:r>
                        <a:rPr lang="en-GB" sz="1100" dirty="0" err="1">
                          <a:effectLst/>
                        </a:rPr>
                        <a:t>Stonall</a:t>
                      </a:r>
                      <a:r>
                        <a:rPr lang="en-GB" sz="1100" dirty="0">
                          <a:effectLst/>
                        </a:rPr>
                        <a:t>, mjh831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126022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DIKU - 4-1-22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Marius </a:t>
                      </a:r>
                      <a:r>
                        <a:rPr lang="en-GB" sz="1100" dirty="0" err="1">
                          <a:effectLst/>
                        </a:rPr>
                        <a:t>Ottosen</a:t>
                      </a:r>
                      <a:r>
                        <a:rPr lang="en-GB" sz="1100" dirty="0">
                          <a:effectLst/>
                        </a:rPr>
                        <a:t>, dnr385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</a:rPr>
                        <a:t>Silja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Damhus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Benjaminsen</a:t>
                      </a:r>
                      <a:r>
                        <a:rPr lang="en-GB" sz="1100" dirty="0">
                          <a:effectLst/>
                        </a:rPr>
                        <a:t>, pdz832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99994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Jeppe A. Ram Pedersen, lxd520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Maja Ling Han, flc174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256475"/>
                  </a:ext>
                </a:extLst>
              </a:tr>
              <a:tr h="318306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Pedram Bakhtiarifard, lcd842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Nathalia </a:t>
                      </a:r>
                      <a:r>
                        <a:rPr lang="en-GB" sz="1100" dirty="0" err="1">
                          <a:effectLst/>
                        </a:rPr>
                        <a:t>Krøigaard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Jørgensen</a:t>
                      </a:r>
                      <a:r>
                        <a:rPr lang="en-GB" sz="1100" dirty="0">
                          <a:effectLst/>
                        </a:rPr>
                        <a:t>, rkz906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24286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- 1-0-37 + 04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Christian Marslev, wlz299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Jonas </a:t>
                      </a:r>
                      <a:r>
                        <a:rPr lang="en-GB" sz="1100" dirty="0" err="1">
                          <a:effectLst/>
                        </a:rPr>
                        <a:t>Grønborg</a:t>
                      </a:r>
                      <a:r>
                        <a:rPr lang="en-GB" sz="1100" dirty="0">
                          <a:effectLst/>
                        </a:rPr>
                        <a:t>, lpg461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695835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8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- 1-0-37 + 04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Casper Rutzou, rxh288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Emil </a:t>
                      </a:r>
                      <a:r>
                        <a:rPr lang="en-GB" sz="1100" dirty="0" err="1">
                          <a:effectLst/>
                        </a:rPr>
                        <a:t>Ernborg</a:t>
                      </a:r>
                      <a:r>
                        <a:rPr lang="en-GB" sz="1100" dirty="0">
                          <a:effectLst/>
                        </a:rPr>
                        <a:t> Gerlach, wdg470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429204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9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Ayman Hussein, bsr679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Sebastian Larsen </a:t>
                      </a:r>
                      <a:r>
                        <a:rPr lang="en-GB" sz="1100" dirty="0" err="1">
                          <a:effectLst/>
                        </a:rPr>
                        <a:t>Prehn</a:t>
                      </a:r>
                      <a:r>
                        <a:rPr lang="en-GB" sz="1100" dirty="0">
                          <a:effectLst/>
                        </a:rPr>
                        <a:t>,  vpz655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665334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DIKU - 4-0-17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Mads Obitsø Thomsen, scr411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Magnus </a:t>
                      </a:r>
                      <a:r>
                        <a:rPr lang="en-GB" sz="1100" dirty="0" err="1">
                          <a:effectLst/>
                        </a:rPr>
                        <a:t>Lehrskov</a:t>
                      </a:r>
                      <a:r>
                        <a:rPr lang="en-GB" sz="1100" dirty="0">
                          <a:effectLst/>
                        </a:rPr>
                        <a:t>, sgb730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468827"/>
                  </a:ext>
                </a:extLst>
              </a:tr>
              <a:tr h="318306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A107 + A110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A107 + A110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Rune Ejnar Bang Lejbølle, nvr889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Jonathan W B </a:t>
                      </a:r>
                      <a:r>
                        <a:rPr lang="en-GB" sz="1100" dirty="0" err="1">
                          <a:effectLst/>
                        </a:rPr>
                        <a:t>Sønderskov</a:t>
                      </a:r>
                      <a:r>
                        <a:rPr lang="en-GB" sz="1100" dirty="0">
                          <a:effectLst/>
                        </a:rPr>
                        <a:t> Andersen, mpz702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83980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A107 + A110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A107 + A110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Niels-Christian </a:t>
                      </a:r>
                      <a:r>
                        <a:rPr lang="en-GB" sz="1100" dirty="0" err="1">
                          <a:effectLst/>
                        </a:rPr>
                        <a:t>Borbjerg</a:t>
                      </a:r>
                      <a:r>
                        <a:rPr lang="en-GB" sz="1100" dirty="0">
                          <a:effectLst/>
                        </a:rPr>
                        <a:t>, ljb172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Wino Rajkumar, pvl829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873763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13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A105 + A106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A105 + A106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Casper Lisager Frandsen, fsn483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Oscar </a:t>
                      </a:r>
                      <a:r>
                        <a:rPr lang="en-GB" sz="1100" dirty="0" err="1">
                          <a:effectLst/>
                        </a:rPr>
                        <a:t>Flyvbjerg</a:t>
                      </a:r>
                      <a:r>
                        <a:rPr lang="en-GB" sz="1100" dirty="0">
                          <a:effectLst/>
                        </a:rPr>
                        <a:t> Junker, xrz971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401409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14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A105 + A106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A105 + A106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Peter Kanstrup Larsen, zlc797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Rebecca Linn Knudsen, dhn915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864270"/>
                  </a:ext>
                </a:extLst>
              </a:tr>
              <a:tr h="318306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A111 + A112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A111 + A112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Jacob Christian Herbst, mwr148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Rasmus </a:t>
                      </a:r>
                      <a:r>
                        <a:rPr lang="en-GB" sz="1100" dirty="0" err="1">
                          <a:effectLst/>
                        </a:rPr>
                        <a:t>Thyge</a:t>
                      </a:r>
                      <a:r>
                        <a:rPr lang="en-GB" sz="1100" dirty="0">
                          <a:effectLst/>
                        </a:rPr>
                        <a:t> </a:t>
                      </a:r>
                      <a:r>
                        <a:rPr lang="en-GB" sz="1100" dirty="0" err="1">
                          <a:effectLst/>
                        </a:rPr>
                        <a:t>Aavang</a:t>
                      </a:r>
                      <a:r>
                        <a:rPr lang="en-GB" sz="1100" dirty="0">
                          <a:effectLst/>
                        </a:rPr>
                        <a:t> Jensen, qrx161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09609"/>
                  </a:ext>
                </a:extLst>
              </a:tr>
              <a:tr h="277088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A111 + A112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A111 + A112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Sebastian Winkelmann, pbf475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Anders </a:t>
                      </a:r>
                      <a:r>
                        <a:rPr lang="en-GB" sz="1100" dirty="0" err="1">
                          <a:effectLst/>
                        </a:rPr>
                        <a:t>Ruge</a:t>
                      </a:r>
                      <a:r>
                        <a:rPr lang="en-GB" sz="1100" dirty="0">
                          <a:effectLst/>
                        </a:rPr>
                        <a:t>, jmg808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95622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17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08 + 10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08 + 10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Jan Rolandsen, wmb356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K" sz="1100" dirty="0">
                          <a:effectLst/>
                        </a:rPr>
                        <a:t>-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24606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r>
                        <a:rPr lang="en-DK" sz="1100">
                          <a:effectLst/>
                        </a:rPr>
                        <a:t>18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HCØ - </a:t>
                      </a:r>
                      <a:r>
                        <a:rPr lang="en-GB" sz="1100" dirty="0" err="1">
                          <a:effectLst/>
                        </a:rPr>
                        <a:t>Aud</a:t>
                      </a:r>
                      <a:r>
                        <a:rPr lang="en-GB" sz="1100" dirty="0">
                          <a:effectLst/>
                        </a:rPr>
                        <a:t> 08 + 10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HCØ - Aud 08 + 10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online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Laura Høyer Boesen, fdt672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K" sz="1100" dirty="0">
                          <a:effectLst/>
                        </a:rPr>
                        <a:t>-</a:t>
                      </a:r>
                    </a:p>
                  </a:txBody>
                  <a:tcPr marL="2781" marR="2781" marT="2781" marB="27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08331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333846"/>
            <a:ext cx="11012486" cy="86518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 err="1"/>
              <a:t>Instruktorer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mentorer</a:t>
            </a:r>
            <a:endParaRPr lang="en-GB" kern="1200" spc="60" baseline="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2FA0-6DD5-DF42-9B82-11E54EEC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7E549-6E00-8E48-84BB-B2BB01DC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14364-EFC0-AA44-810C-98E15F11FC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C584B-BDB1-EF40-ADD3-BF4C2EB9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A229-9248-1742-BCE5-3F5F490E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F5ADDAF7-737F-6B40-987A-CDD60BFC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537" y="0"/>
            <a:ext cx="4846211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A91A5-BECC-D447-8208-D4E1495B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083" y="0"/>
            <a:ext cx="4846211" cy="6858000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0C9BBC1-27CC-FE4F-AA36-B0572373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458" y="0"/>
            <a:ext cx="4656062" cy="65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6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Denne video </a:t>
            </a:r>
            <a:r>
              <a:rPr lang="en-US" dirty="0" err="1"/>
              <a:t>fortalte</a:t>
            </a:r>
            <a:r>
              <a:rPr lang="en-US"/>
              <a:t> om: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kursets</a:t>
            </a:r>
            <a:r>
              <a:rPr lang="en-US" dirty="0"/>
              <a:t> </a:t>
            </a:r>
            <a:r>
              <a:rPr lang="en-US" dirty="0" err="1"/>
              <a:t>formål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lærerteamet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Absalonsiderne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den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arbejdsseddel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introduction </a:t>
            </a:r>
            <a:r>
              <a:rPr lang="en-US" dirty="0" err="1"/>
              <a:t>til</a:t>
            </a:r>
            <a:r>
              <a:rPr lang="en-US" dirty="0"/>
              <a:t> imperative </a:t>
            </a:r>
            <a:r>
              <a:rPr lang="en-US" dirty="0" err="1"/>
              <a:t>programmering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Microsoft Macintosh PowerPoint</Application>
  <PresentationFormat>Widescreen</PresentationFormat>
  <Paragraphs>180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Microsoft New Tai Lue</vt:lpstr>
      <vt:lpstr>Brugerdefineret design</vt:lpstr>
      <vt:lpstr>PowerPoint Presentation</vt:lpstr>
      <vt:lpstr>Undervisere</vt:lpstr>
      <vt:lpstr>Kursets formål</vt:lpstr>
      <vt:lpstr>Absalon</vt:lpstr>
      <vt:lpstr>Instruktorer og mentorer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2020-09-04T11:03:29Z</dcterms:modified>
</cp:coreProperties>
</file>